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4"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0" r:id="rId22"/>
    <p:sldId id="286" r:id="rId23"/>
    <p:sldId id="287" r:id="rId24"/>
    <p:sldId id="283" r:id="rId25"/>
    <p:sldId id="274" r:id="rId26"/>
    <p:sldId id="275" r:id="rId27"/>
    <p:sldId id="285"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50" d="100"/>
          <a:sy n="50" d="100"/>
        </p:scale>
        <p:origin x="122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a:t>
            </a:r>
            <a:r>
              <a:rPr lang="en-US" sz="1200" i="0" kern="1200" baseline="0" dirty="0" smtClean="0">
                <a:solidFill>
                  <a:schemeClr val="tx1"/>
                </a:solidFill>
                <a:effectLst/>
                <a:latin typeface="+mn-lt"/>
                <a:ea typeface="+mn-ea"/>
                <a:cs typeface="+mn-cs"/>
              </a:rPr>
              <a:t>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endParaRPr lang="en-US" sz="120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a:p>
        </p:txBody>
      </p:sp>
    </p:spTree>
    <p:extLst>
      <p:ext uri="{BB962C8B-B14F-4D97-AF65-F5344CB8AC3E}">
        <p14:creationId xmlns:p14="http://schemas.microsoft.com/office/powerpoint/2010/main" val="2299101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**Which one is bigger? [wait for response]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Right,</a:t>
            </a:r>
            <a:r>
              <a:rPr lang="en-US" sz="1200" b="0" i="0" kern="1200" baseline="0" dirty="0" smtClean="0">
                <a:solidFill>
                  <a:schemeClr val="tx1"/>
                </a:solidFill>
                <a:effectLst/>
                <a:latin typeface="+mn-lt"/>
                <a:ea typeface="+mn-ea"/>
                <a:cs typeface="+mn-cs"/>
              </a:rPr>
              <a:t> the green one!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a:p>
        </p:txBody>
      </p:sp>
    </p:spTree>
    <p:extLst>
      <p:ext uri="{BB962C8B-B14F-4D97-AF65-F5344CB8AC3E}">
        <p14:creationId xmlns:p14="http://schemas.microsoft.com/office/powerpoint/2010/main" val="271819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a:p>
        </p:txBody>
      </p:sp>
    </p:spTree>
    <p:extLst>
      <p:ext uri="{BB962C8B-B14F-4D97-AF65-F5344CB8AC3E}">
        <p14:creationId xmlns:p14="http://schemas.microsoft.com/office/powerpoint/2010/main" val="3544358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a:p>
        </p:txBody>
      </p:sp>
    </p:spTree>
    <p:extLst>
      <p:ext uri="{BB962C8B-B14F-4D97-AF65-F5344CB8AC3E}">
        <p14:creationId xmlns:p14="http://schemas.microsoft.com/office/powerpoint/2010/main" val="59033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a:p>
        </p:txBody>
      </p:sp>
    </p:spTree>
    <p:extLst>
      <p:ext uri="{BB962C8B-B14F-4D97-AF65-F5344CB8AC3E}">
        <p14:creationId xmlns:p14="http://schemas.microsoft.com/office/powerpoint/2010/main" val="182082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a:p>
        </p:txBody>
      </p:sp>
    </p:spTree>
    <p:extLst>
      <p:ext uri="{BB962C8B-B14F-4D97-AF65-F5344CB8AC3E}">
        <p14:creationId xmlns:p14="http://schemas.microsoft.com/office/powerpoint/2010/main" val="416362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girls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a:p>
        </p:txBody>
      </p:sp>
    </p:spTree>
    <p:extLst>
      <p:ext uri="{BB962C8B-B14F-4D97-AF65-F5344CB8AC3E}">
        <p14:creationId xmlns:p14="http://schemas.microsoft.com/office/powerpoint/2010/main" val="315378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She plays Yellow-Ball </a:t>
            </a:r>
            <a:r>
              <a:rPr lang="en-US" sz="1200" b="1" i="0" kern="1200" dirty="0" smtClean="0">
                <a:solidFill>
                  <a:schemeClr val="tx1"/>
                </a:solidFill>
                <a:effectLst/>
                <a:latin typeface="+mn-lt"/>
                <a:ea typeface="+mn-ea"/>
                <a:cs typeface="+mn-cs"/>
              </a:rPr>
              <a:t>because</a:t>
            </a:r>
            <a:r>
              <a:rPr lang="en-US" sz="1200" b="0" i="0" kern="1200" dirty="0" smtClean="0">
                <a:solidFill>
                  <a:schemeClr val="tx1"/>
                </a:solidFill>
                <a:effectLst/>
                <a:latin typeface="+mn-lt"/>
                <a:ea typeface="+mn-ea"/>
                <a:cs typeface="+mn-cs"/>
              </a:rPr>
              <a:t> she is 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a:p>
        </p:txBody>
      </p:sp>
    </p:spTree>
    <p:extLst>
      <p:ext uri="{BB962C8B-B14F-4D97-AF65-F5344CB8AC3E}">
        <p14:creationId xmlns:p14="http://schemas.microsoft.com/office/powerpoint/2010/main" val="2707964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Yellow-Ball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a:p>
        </p:txBody>
      </p:sp>
    </p:spTree>
    <p:extLst>
      <p:ext uri="{BB962C8B-B14F-4D97-AF65-F5344CB8AC3E}">
        <p14:creationId xmlns:p14="http://schemas.microsoft.com/office/powerpoint/2010/main" val="134791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Yellow-Ball if her family tried to stop her from playing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a:p>
        </p:txBody>
      </p:sp>
    </p:spTree>
    <p:extLst>
      <p:ext uri="{BB962C8B-B14F-4D97-AF65-F5344CB8AC3E}">
        <p14:creationId xmlns:p14="http://schemas.microsoft.com/office/powerpoint/2010/main" val="9275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Yellow-Ball?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a:p>
        </p:txBody>
      </p:sp>
    </p:spTree>
    <p:extLst>
      <p:ext uri="{BB962C8B-B14F-4D97-AF65-F5344CB8AC3E}">
        <p14:creationId xmlns:p14="http://schemas.microsoft.com/office/powerpoint/2010/main" val="4256327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Green-Ball is much bigger than the bucket for Yellow-Ball,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Green-Ball bucket than it is to get it in the Yellow-Ball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Yellow-Ball is much bigger than the bucket for Green-Ball,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mc:Choice xmlns:p14="http://schemas.microsoft.com/office/powerpoint/2010/main" Requires="p14">
      <p:transition spd="slow" p14:dur="2000" advTm="2284"/>
    </mc:Choice>
    <mc:Fallback>
      <p:transition spd="slow" advTm="228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3617"/>
          <a:stretch/>
        </p:blipFill>
        <p:spPr>
          <a:xfrm>
            <a:off x="991720" y="0"/>
            <a:ext cx="10088578" cy="6734175"/>
          </a:xfrm>
          <a:prstGeom prst="rect">
            <a:avLst/>
          </a:prstGeom>
        </p:spPr>
      </p:pic>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8591" b="13759"/>
          <a:stretch/>
        </p:blipFill>
        <p:spPr>
          <a:xfrm>
            <a:off x="5895975" y="0"/>
            <a:ext cx="5239050" cy="6791325"/>
          </a:xfrm>
          <a:prstGeom prst="rect">
            <a:avLst/>
          </a:prstGeom>
        </p:spPr>
      </p:pic>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3759"/>
          <a:stretch/>
        </p:blipFill>
        <p:spPr>
          <a:xfrm>
            <a:off x="944095" y="0"/>
            <a:ext cx="10190930" cy="6791325"/>
          </a:xfrm>
          <a:prstGeom prst="rect">
            <a:avLst/>
          </a:prstGeom>
        </p:spPr>
      </p:pic>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7445" y="0"/>
            <a:ext cx="10028705" cy="7749454"/>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536"/>
          <a:stretch/>
        </p:blipFill>
        <p:spPr>
          <a:xfrm>
            <a:off x="1658471" y="0"/>
            <a:ext cx="5987470" cy="6858000"/>
          </a:xfrm>
          <a:prstGeom prst="rect">
            <a:avLst/>
          </a:prstGeom>
        </p:spPr>
      </p:pic>
    </p:spTree>
    <p:extLst>
      <p:ext uri="{BB962C8B-B14F-4D97-AF65-F5344CB8AC3E}">
        <p14:creationId xmlns:p14="http://schemas.microsoft.com/office/powerpoint/2010/main" val="3177082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536"/>
          <a:stretch/>
        </p:blipFill>
        <p:spPr>
          <a:xfrm>
            <a:off x="1658471" y="0"/>
            <a:ext cx="5987470" cy="6858000"/>
          </a:xfrm>
          <a:prstGeom prst="rect">
            <a:avLst/>
          </a:prstGeom>
        </p:spPr>
      </p:pic>
    </p:spTree>
    <p:extLst>
      <p:ext uri="{BB962C8B-B14F-4D97-AF65-F5344CB8AC3E}">
        <p14:creationId xmlns:p14="http://schemas.microsoft.com/office/powerpoint/2010/main" val="1740450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03"/>
          <a:stretch/>
        </p:blipFill>
        <p:spPr>
          <a:xfrm>
            <a:off x="1658470" y="0"/>
            <a:ext cx="5919377" cy="6858000"/>
          </a:xfrm>
          <a:prstGeom prst="rect">
            <a:avLst/>
          </a:prstGeom>
        </p:spPr>
      </p:pic>
    </p:spTree>
    <p:extLst>
      <p:ext uri="{BB962C8B-B14F-4D97-AF65-F5344CB8AC3E}">
        <p14:creationId xmlns:p14="http://schemas.microsoft.com/office/powerpoint/2010/main" val="3246704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1111"/>
          <a:stretch/>
        </p:blipFill>
        <p:spPr>
          <a:xfrm>
            <a:off x="1658471" y="0"/>
            <a:ext cx="6113930" cy="6858000"/>
          </a:xfrm>
          <a:prstGeom prst="rect">
            <a:avLst/>
          </a:prstGeom>
        </p:spPr>
      </p:pic>
    </p:spTree>
    <p:extLst>
      <p:ext uri="{BB962C8B-B14F-4D97-AF65-F5344CB8AC3E}">
        <p14:creationId xmlns:p14="http://schemas.microsoft.com/office/powerpoint/2010/main" val="325237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78"/>
          <a:stretch/>
        </p:blipFill>
        <p:spPr>
          <a:xfrm>
            <a:off x="1658471" y="0"/>
            <a:ext cx="6045836" cy="6858000"/>
          </a:xfrm>
          <a:prstGeom prst="rect">
            <a:avLst/>
          </a:prstGeom>
        </p:spPr>
      </p:pic>
    </p:spTree>
    <p:extLst>
      <p:ext uri="{BB962C8B-B14F-4D97-AF65-F5344CB8AC3E}">
        <p14:creationId xmlns:p14="http://schemas.microsoft.com/office/powerpoint/2010/main" val="3226641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98"/>
          <a:stretch/>
        </p:blipFill>
        <p:spPr>
          <a:xfrm>
            <a:off x="1658470" y="0"/>
            <a:ext cx="6026381" cy="6858000"/>
          </a:xfrm>
          <a:prstGeom prst="rect">
            <a:avLst/>
          </a:prstGeom>
        </p:spPr>
      </p:pic>
    </p:spTree>
    <p:extLst>
      <p:ext uri="{BB962C8B-B14F-4D97-AF65-F5344CB8AC3E}">
        <p14:creationId xmlns:p14="http://schemas.microsoft.com/office/powerpoint/2010/main" val="854172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mc:Choice xmlns:p14="http://schemas.microsoft.com/office/powerpoint/2010/main" Requires="p14">
      <p:transition spd="slow" p14:dur="2000" advTm="969"/>
    </mc:Choice>
    <mc:Fallback>
      <p:transition spd="slow" advTm="96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946" y="1885950"/>
            <a:ext cx="5258868" cy="35222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392" y="1936525"/>
            <a:ext cx="4773607" cy="3197248"/>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014" t="6795" r="12338" b="12558"/>
          <a:stretch/>
        </p:blipFill>
        <p:spPr>
          <a:xfrm>
            <a:off x="4460257" y="3822970"/>
            <a:ext cx="3171371" cy="2206171"/>
          </a:xfrm>
          <a:prstGeom prst="rect">
            <a:avLst/>
          </a:prstGeom>
        </p:spPr>
      </p:pic>
      <p:pic>
        <p:nvPicPr>
          <p:cNvPr id="5" name="Picture 2" descr="Image result for cartoon parents drawing"/>
          <p:cNvPicPr>
            <a:picLocks noChangeAspect="1" noChangeArrowheads="1"/>
          </p:cNvPicPr>
          <p:nvPr/>
        </p:nvPicPr>
        <p:blipFill rotWithShape="1">
          <a:blip r:embed="rId4">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478691" y="578077"/>
            <a:ext cx="2477533" cy="2404123"/>
            <a:chOff x="887891" y="1985962"/>
            <a:chExt cx="2477533" cy="2404123"/>
          </a:xfrm>
        </p:grpSpPr>
        <p:pic>
          <p:nvPicPr>
            <p:cNvPr id="1026" name="Picture 2" descr="Image result for cartoon parents drawing"/>
            <p:cNvPicPr>
              <a:picLocks noChangeAspect="1" noChangeArrowheads="1"/>
            </p:cNvPicPr>
            <p:nvPr/>
          </p:nvPicPr>
          <p:blipFill rotWithShape="1">
            <a:blip r:embed="rId5">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8581"/>
          <a:stretch/>
        </p:blipFill>
        <p:spPr>
          <a:xfrm>
            <a:off x="1658470" y="0"/>
            <a:ext cx="8875059" cy="5583677"/>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8581"/>
          <a:stretch/>
        </p:blipFill>
        <p:spPr>
          <a:xfrm>
            <a:off x="889985" y="0"/>
            <a:ext cx="10792318" cy="6789906"/>
          </a:xfrm>
          <a:prstGeom prst="rect">
            <a:avLst/>
          </a:prstGeom>
        </p:spPr>
      </p:pic>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840" y="2061210"/>
            <a:ext cx="4084320" cy="273558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4"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http://clipart-library.com/images/zTX5r8EGc.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toon Images Of Children Learning Background 1 HD Wallpapers "/>
          <p:cNvPicPr>
            <a:picLocks noChangeAspect="1" noChangeArrowheads="1"/>
          </p:cNvPicPr>
          <p:nvPr/>
        </p:nvPicPr>
        <p:blipFill rotWithShape="1">
          <a:blip r:embed="rId6">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rtoon school children girls"/>
          <p:cNvPicPr>
            <a:picLocks noChangeAspect="1" noChangeArrowheads="1"/>
          </p:cNvPicPr>
          <p:nvPr/>
        </p:nvPicPr>
        <p:blipFill rotWithShape="1">
          <a:blip r:embed="rId7">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5140164"/>
              </p:ext>
            </p:extLst>
          </p:nvPr>
        </p:nvGraphicFramePr>
        <p:xfrm>
          <a:off x="1" y="0"/>
          <a:ext cx="12191998" cy="6858000"/>
        </p:xfrm>
        <a:graphic>
          <a:graphicData uri="http://schemas.openxmlformats.org/drawingml/2006/table">
            <a:tbl>
              <a:tblPr firstRow="1" bandRow="1">
                <a:tableStyleId>{5C22544A-7EE6-4342-B048-85BDC9FD1C3A}</a:tableStyleId>
              </a:tblPr>
              <a:tblGrid>
                <a:gridCol w="667209"/>
                <a:gridCol w="5428791"/>
                <a:gridCol w="3047999"/>
                <a:gridCol w="3047999"/>
              </a:tblGrid>
              <a:tr h="7349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151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FYP_pilot_20190131_01_str_formal_girlsYellow.mp4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FYP_pilot_20190131_02_str_formal_girlsYellow.mp4</a:t>
                      </a:r>
                    </a:p>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06151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mc:Choice xmlns:p14="http://schemas.microsoft.com/office/powerpoint/2010/main" Requires="p14">
      <p:transition spd="slow" p14:dur="2000" advTm="3874"/>
    </mc:Choice>
    <mc:Fallback>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15603"/>
          <a:stretch/>
        </p:blipFill>
        <p:spPr>
          <a:xfrm>
            <a:off x="896470" y="66675"/>
            <a:ext cx="10296747" cy="6715125"/>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9007"/>
          <a:stretch/>
        </p:blipFill>
        <p:spPr>
          <a:xfrm>
            <a:off x="648820" y="0"/>
            <a:ext cx="10851287" cy="6791325"/>
          </a:xfrm>
          <a:prstGeom prst="rect">
            <a:avLst/>
          </a:prstGeom>
        </p:spPr>
      </p:pic>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21844"/>
          <a:stretch/>
        </p:blipFill>
        <p:spPr>
          <a:xfrm>
            <a:off x="734545" y="66675"/>
            <a:ext cx="10695455" cy="6459337"/>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7305"/>
          <a:stretch/>
        </p:blipFill>
        <p:spPr>
          <a:xfrm>
            <a:off x="744070" y="0"/>
            <a:ext cx="10732275" cy="6858000"/>
          </a:xfrm>
          <a:prstGeom prst="rect">
            <a:avLst/>
          </a:prstGeom>
        </p:spPr>
      </p:pic>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7873"/>
          <a:stretch/>
        </p:blipFill>
        <p:spPr>
          <a:xfrm>
            <a:off x="248770" y="0"/>
            <a:ext cx="10806419" cy="6858000"/>
          </a:xfrm>
          <a:prstGeom prst="rect">
            <a:avLst/>
          </a:prstGeom>
        </p:spPr>
      </p:pic>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17589"/>
          <a:stretch/>
        </p:blipFill>
        <p:spPr>
          <a:xfrm>
            <a:off x="829795" y="0"/>
            <a:ext cx="10574776" cy="6734175"/>
          </a:xfrm>
          <a:prstGeom prst="rect">
            <a:avLst/>
          </a:prstGeom>
        </p:spPr>
      </p:pic>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TotalTime>
  <Words>1089</Words>
  <Application>Microsoft Office PowerPoint</Application>
  <PresentationFormat>Widescreen</PresentationFormat>
  <Paragraphs>75</Paragraphs>
  <Slides>28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83</cp:revision>
  <dcterms:created xsi:type="dcterms:W3CDTF">2019-01-29T04:19:50Z</dcterms:created>
  <dcterms:modified xsi:type="dcterms:W3CDTF">2019-02-03T06:48:41Z</dcterms:modified>
</cp:coreProperties>
</file>